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8" autoAdjust="0"/>
    <p:restoredTop sz="98432" autoAdjust="0"/>
  </p:normalViewPr>
  <p:slideViewPr>
    <p:cSldViewPr>
      <p:cViewPr varScale="1">
        <p:scale>
          <a:sx n="105" d="100"/>
          <a:sy n="105" d="100"/>
        </p:scale>
        <p:origin x="4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D561-7627-4820-AC8E-8CF5A34A3BC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82340-56E7-4EF0-BE56-9D4FE7384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82340-56E7-4EF0-BE56-9D4FE73843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1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2FA9-FC86-41D9-AB81-50796E4F0B4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6A5E-6E1A-427C-B50B-E157C5B3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4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2FA9-FC86-41D9-AB81-50796E4F0B4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6A5E-6E1A-427C-B50B-E157C5B3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5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2FA9-FC86-41D9-AB81-50796E4F0B4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6A5E-6E1A-427C-B50B-E157C5B3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9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2FA9-FC86-41D9-AB81-50796E4F0B4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6A5E-6E1A-427C-B50B-E157C5B3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9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2FA9-FC86-41D9-AB81-50796E4F0B4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6A5E-6E1A-427C-B50B-E157C5B3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6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2FA9-FC86-41D9-AB81-50796E4F0B4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6A5E-6E1A-427C-B50B-E157C5B3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0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2FA9-FC86-41D9-AB81-50796E4F0B4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6A5E-6E1A-427C-B50B-E157C5B3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2FA9-FC86-41D9-AB81-50796E4F0B4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6A5E-6E1A-427C-B50B-E157C5B3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3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2FA9-FC86-41D9-AB81-50796E4F0B4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6A5E-6E1A-427C-B50B-E157C5B3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2FA9-FC86-41D9-AB81-50796E4F0B4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6A5E-6E1A-427C-B50B-E157C5B3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8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2FA9-FC86-41D9-AB81-50796E4F0B4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6A5E-6E1A-427C-B50B-E157C5B3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5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2FA9-FC86-41D9-AB81-50796E4F0B4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6A5E-6E1A-427C-B50B-E157C5B3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5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roup 1023"/>
          <p:cNvGrpSpPr/>
          <p:nvPr/>
        </p:nvGrpSpPr>
        <p:grpSpPr>
          <a:xfrm>
            <a:off x="2093905" y="131206"/>
            <a:ext cx="4973645" cy="6583919"/>
            <a:chOff x="2093905" y="131206"/>
            <a:chExt cx="4973645" cy="6583919"/>
          </a:xfrm>
        </p:grpSpPr>
        <p:grpSp>
          <p:nvGrpSpPr>
            <p:cNvPr id="27" name="Group 26"/>
            <p:cNvGrpSpPr/>
            <p:nvPr/>
          </p:nvGrpSpPr>
          <p:grpSpPr>
            <a:xfrm>
              <a:off x="2093905" y="131206"/>
              <a:ext cx="4973645" cy="6583919"/>
              <a:chOff x="2093905" y="131206"/>
              <a:chExt cx="4973645" cy="658391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093905" y="142875"/>
                <a:ext cx="4973645" cy="6572250"/>
                <a:chOff x="2093905" y="142875"/>
                <a:chExt cx="4973645" cy="6572250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2093905" y="142875"/>
                  <a:ext cx="4973645" cy="6572250"/>
                  <a:chOff x="2093905" y="142875"/>
                  <a:chExt cx="4973645" cy="6572250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2094704" y="142875"/>
                    <a:ext cx="4972846" cy="6572250"/>
                    <a:chOff x="2094704" y="142875"/>
                    <a:chExt cx="4972846" cy="6572250"/>
                  </a:xfrm>
                </p:grpSpPr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2095500" y="142875"/>
                      <a:ext cx="4972050" cy="6572250"/>
                      <a:chOff x="2095500" y="142875"/>
                      <a:chExt cx="4972050" cy="6572250"/>
                    </a:xfrm>
                  </p:grpSpPr>
                  <p:grpSp>
                    <p:nvGrpSpPr>
                      <p:cNvPr id="6" name="Group 5"/>
                      <p:cNvGrpSpPr/>
                      <p:nvPr/>
                    </p:nvGrpSpPr>
                    <p:grpSpPr>
                      <a:xfrm>
                        <a:off x="2095500" y="142875"/>
                        <a:ext cx="4972050" cy="6572250"/>
                        <a:chOff x="2085975" y="142875"/>
                        <a:chExt cx="4972050" cy="6572250"/>
                      </a:xfrm>
                    </p:grpSpPr>
                    <p:pic>
                      <p:nvPicPr>
                        <p:cNvPr id="4" name="Picture 3"/>
                        <p:cNvPicPr/>
                        <p:nvPr/>
                      </p:nvPicPr>
                      <p:blipFill rotWithShape="1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296" t="27034" r="7212" b="7965"/>
                        <a:stretch/>
                      </p:blipFill>
                      <p:spPr bwMode="auto">
                        <a:xfrm>
                          <a:off x="2095500" y="3714750"/>
                          <a:ext cx="4962525" cy="3000375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xtLst>
                          <a:ext uri="{53640926-AAD7-44D8-BBD7-CCE9431645EC}">
                            <a14:shadowObscured xmlns:a14="http://schemas.microsoft.com/office/drawing/2010/main"/>
                          </a:ext>
                        </a:extLst>
                      </p:spPr>
                    </p:pic>
                    <p:pic>
                      <p:nvPicPr>
                        <p:cNvPr id="5" name="Picture 4"/>
                        <p:cNvPicPr/>
                        <p:nvPr/>
                      </p:nvPicPr>
                      <p:blipFill rotWithShape="1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135" t="16303" r="7212" b="5282"/>
                        <a:stretch/>
                      </p:blipFill>
                      <p:spPr bwMode="auto">
                        <a:xfrm>
                          <a:off x="2085975" y="142875"/>
                          <a:ext cx="4972050" cy="361950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xtLst>
                          <a:ext uri="{53640926-AAD7-44D8-BBD7-CCE9431645EC}">
                            <a14:shadowObscured xmlns:a14="http://schemas.microsoft.com/office/drawing/2010/main"/>
                          </a:ext>
                        </a:extLst>
                      </p:spPr>
                    </p:pic>
                  </p:grpSp>
                  <p:sp>
                    <p:nvSpPr>
                      <p:cNvPr id="2" name="Oval 1"/>
                      <p:cNvSpPr/>
                      <p:nvPr/>
                    </p:nvSpPr>
                    <p:spPr>
                      <a:xfrm>
                        <a:off x="4724400" y="1488440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102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675" y="1511299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27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080" y="1435098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28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49" y="1484946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29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086" y="1385885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949" y="1410491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1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48" y="1320796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2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1336672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3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3" y="1343811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4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0" y="1389057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5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2053431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6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168" y="2057400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7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704" y="2359024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8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217" y="2359024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9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079" y="2963859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4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2" y="3487734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41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025" y="3841683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42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024" y="3890896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43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025" y="3989322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44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025" y="3940109"/>
                        <a:ext cx="42863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45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2" y="3890101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46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079" y="3940109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47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2" y="3939314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48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079" y="3890896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49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552" y="4048915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112" y="4048915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1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552" y="4101291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2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02" y="4100501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3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4" y="4467224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4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4" y="4356891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5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686" y="4315603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6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1303" y="4314818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7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471" y="4802185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8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28" y="4775993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9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162" y="5161750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6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043" y="5161749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61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992" y="5503054"/>
                        <a:ext cx="42862" cy="4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pic>
                  <p:nvPicPr>
                    <p:cNvPr id="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95500" y="959555"/>
                      <a:ext cx="42863" cy="492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95500" y="3083708"/>
                      <a:ext cx="42863" cy="492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95499" y="1681956"/>
                      <a:ext cx="42863" cy="492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95500" y="1441289"/>
                      <a:ext cx="42863" cy="492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95500" y="4539450"/>
                      <a:ext cx="42863" cy="492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95500" y="6605587"/>
                      <a:ext cx="42863" cy="49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95500" y="2598737"/>
                      <a:ext cx="42862" cy="49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4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95500" y="3268660"/>
                      <a:ext cx="42863" cy="492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5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95500" y="1083466"/>
                      <a:ext cx="42863" cy="492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6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94705" y="4846633"/>
                      <a:ext cx="42863" cy="492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7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94704" y="6361904"/>
                      <a:ext cx="42863" cy="492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pic>
                <p:nvPicPr>
                  <p:cNvPr id="1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45849" y="1309842"/>
                    <a:ext cx="195263" cy="1825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93905" y="5868981"/>
                    <a:ext cx="42863" cy="49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8183" y="4467222"/>
                  <a:ext cx="42863" cy="49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4" name="TextBox 23"/>
              <p:cNvSpPr txBox="1"/>
              <p:nvPr/>
            </p:nvSpPr>
            <p:spPr>
              <a:xfrm>
                <a:off x="3681854" y="329952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u="sng" dirty="0" smtClean="0"/>
                  <a:t>Pot Locations</a:t>
                </a:r>
                <a:endParaRPr lang="en-US" sz="1600" b="1" u="sng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27893" y="131206"/>
                <a:ext cx="16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u="sng" dirty="0" smtClean="0"/>
                  <a:t>Annual Flower </a:t>
                </a:r>
                <a:endParaRPr lang="en-US" sz="1600" b="1" u="sng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3389754" y="6630193"/>
              <a:ext cx="96634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094" y="6610347"/>
              <a:ext cx="42863" cy="4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596481" y="6549401"/>
              <a:ext cx="743743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" dirty="0" smtClean="0"/>
                <a:t>Flower Pot Location </a:t>
              </a:r>
              <a:endParaRPr lang="en-US" sz="4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9761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GVSU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Facilities OSH Student</dc:creator>
  <cp:lastModifiedBy>Valerie Rhodes-Sorrelle</cp:lastModifiedBy>
  <cp:revision>15</cp:revision>
  <dcterms:created xsi:type="dcterms:W3CDTF">2013-03-22T14:38:49Z</dcterms:created>
  <dcterms:modified xsi:type="dcterms:W3CDTF">2017-02-14T18:16:56Z</dcterms:modified>
</cp:coreProperties>
</file>